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53EEB3-726C-46C2-B2DE-849A8C26F531}" type="datetimeFigureOut">
              <a:rPr lang="et-EE" smtClean="0"/>
              <a:t>30.04.2015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D21AC5-1576-44A1-A7A7-286FEBFD81CF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Liblikmees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Kertu Ilves ja Laura </a:t>
            </a:r>
            <a:r>
              <a:rPr lang="et-EE" dirty="0" err="1" smtClean="0"/>
              <a:t>Raadik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9242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5976664" cy="44824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3539" y="4959170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Saalis tiirles veel mõnda aega ringi helesinine liblikas ning hiidnaine uskus, et selles liblikas on peidus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Anselmi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pärismina. Hommikuse tõmbetuulega kadus liblikas taevasse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7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87" y="770919"/>
            <a:ext cx="7488832" cy="49925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8375" y="594928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läks tsirkusesse sooviga saada mustkunstniku kohta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7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7"/>
            <a:ext cx="4248472" cy="5693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0112" y="1628800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 kabinetti sisse astudes kukkus teda laua tagant sõimama täiesti normaalne- väike, paks ja kiilakas</a:t>
            </a:r>
            <a:r>
              <a:rPr lang="et-EE" dirty="0" smtClean="0"/>
              <a:t>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meesolevus.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1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5062603" cy="4680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0112" y="1628800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Kui direktor ta ära saatis, murdus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Anselmis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miski ja see miski eraldus temast trobikonna liblikate kujul ning kandus mööda direktori kabinetti laiali.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9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6179681" cy="4536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5417903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Direktor võttis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Anselmi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tsirkusesse ning tutvustas teda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Irmgiirdile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kes oli hiiglakasvu naisterahvas ja võitles lõvidega.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4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79" y="620688"/>
            <a:ext cx="5832648" cy="4592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37321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Õhtusele etendusele tuli vaatama suur hulk publikut, kes kõik tahtsid näha imelist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Liblikmeest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5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09317"/>
            <a:ext cx="7572333" cy="45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44522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Ühel hetkel kaotas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enese üle kontrolli ja tema kehast paiskus välja sadu liblikaliike.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9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50" y="1052736"/>
            <a:ext cx="4104456" cy="49718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35697" y="1988840"/>
            <a:ext cx="3240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Maailmakuulus professor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Amirgaldi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jooksis tooliridade vahel ringi, ajades putukavõrkudega haruldasemaid liblikaliike taga.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60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01" y="764704"/>
            <a:ext cx="8179615" cy="4081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501317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Liblikaparved katsid peagi kogu ruumi ning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Anselmit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ennast polnud enam liblikate alt paista.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2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156</Words>
  <Application>Microsoft Office PowerPoint</Application>
  <PresentationFormat>Ekraaniseanss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1" baseType="lpstr">
      <vt:lpstr>Austin</vt:lpstr>
      <vt:lpstr>Liblikmees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Liblikmees</dc:title>
  <dc:creator>klass</dc:creator>
  <cp:lastModifiedBy>Monika Undo</cp:lastModifiedBy>
  <cp:revision>8</cp:revision>
  <dcterms:created xsi:type="dcterms:W3CDTF">2015-04-30T08:31:45Z</dcterms:created>
  <dcterms:modified xsi:type="dcterms:W3CDTF">2015-04-30T09:25:34Z</dcterms:modified>
</cp:coreProperties>
</file>