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l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t-EE" smtClean="0"/>
              <a:t>Klõpsake laadi muutmiseks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255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4085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alti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Vertikaalteksti kohatäid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7953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itel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2881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16921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7383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Sisu kohatäid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5" name="Teksti kohatäid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Sisu kohatäid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7" name="Kuupäeva kohatäid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8" name="Jaluse kohatäid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9" name="Slaidinumbri kohatä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35787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123985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upäeva kohatäid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3" name="Jaluse kohatäid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6720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4927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Pildi kohatäi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t-EE"/>
          </a:p>
        </p:txBody>
      </p:sp>
      <p:sp>
        <p:nvSpPr>
          <p:cNvPr id="4" name="Teksti kohatäid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Kuupäeva kohatäid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3606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ja kohatäid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tiitli laadi</a:t>
            </a:r>
            <a:endParaRPr lang="et-EE"/>
          </a:p>
        </p:txBody>
      </p:sp>
      <p:sp>
        <p:nvSpPr>
          <p:cNvPr id="3" name="Teksti kohatäid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t-EE"/>
          </a:p>
        </p:txBody>
      </p:sp>
      <p:sp>
        <p:nvSpPr>
          <p:cNvPr id="4" name="Kuupäeva kohatäid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4543C-9BC2-4899-B3F2-CB2855D7A841}" type="datetimeFigureOut">
              <a:rPr lang="et-EE" smtClean="0"/>
              <a:t>29.04.2015</a:t>
            </a:fld>
            <a:endParaRPr lang="et-EE"/>
          </a:p>
        </p:txBody>
      </p:sp>
      <p:sp>
        <p:nvSpPr>
          <p:cNvPr id="5" name="Jaluse kohatäid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t-EE"/>
          </a:p>
        </p:txBody>
      </p:sp>
      <p:sp>
        <p:nvSpPr>
          <p:cNvPr id="6" name="Slaidinumbri kohatä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F3242-99DE-4B74-8E95-91509D8049FD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63636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Mehis Heinsaar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err="1" smtClean="0"/>
              <a:t>Liblikmees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9206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 smtClean="0"/>
              <a:t>Liblikmees</a:t>
            </a:r>
            <a:r>
              <a:rPr lang="et-EE" dirty="0" smtClean="0"/>
              <a:t> oli mattunud liblikatesse ning tema keha polnud näha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09896"/>
            <a:ext cx="8229600" cy="4106570"/>
          </a:xfrm>
        </p:spPr>
      </p:pic>
    </p:spTree>
    <p:extLst>
      <p:ext uri="{BB962C8B-B14F-4D97-AF65-F5344CB8AC3E}">
        <p14:creationId xmlns:p14="http://schemas.microsoft.com/office/powerpoint/2010/main" val="428835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smtClean="0"/>
              <a:t>Lõpuks oli </a:t>
            </a:r>
            <a:r>
              <a:rPr lang="et-EE" dirty="0" err="1" smtClean="0"/>
              <a:t>liblikmehest</a:t>
            </a:r>
            <a:r>
              <a:rPr lang="et-EE" dirty="0" smtClean="0"/>
              <a:t> alles vaid riided toolil ning tema süda, mis </a:t>
            </a:r>
            <a:r>
              <a:rPr lang="et-EE" dirty="0" err="1" smtClean="0"/>
              <a:t>muutus…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40" y="1561928"/>
            <a:ext cx="4104456" cy="5296072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495487">
            <a:off x="3856260" y="3587564"/>
            <a:ext cx="923267" cy="128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0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t-EE" dirty="0" err="1" smtClean="0"/>
              <a:t>…liblikaks</a:t>
            </a:r>
            <a:r>
              <a:rPr lang="et-EE" dirty="0" smtClean="0"/>
              <a:t>, mis maandus hetkeks </a:t>
            </a:r>
            <a:r>
              <a:rPr lang="et-EE" dirty="0" err="1" smtClean="0"/>
              <a:t>Imgriidi</a:t>
            </a:r>
            <a:r>
              <a:rPr lang="et-EE" dirty="0" smtClean="0"/>
              <a:t> õlal ja kadus siis.</a:t>
            </a:r>
            <a:endParaRPr lang="et-EE" dirty="0"/>
          </a:p>
        </p:txBody>
      </p:sp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371" y="1600200"/>
            <a:ext cx="6029257" cy="4525963"/>
          </a:xfrm>
        </p:spPr>
      </p:pic>
    </p:spTree>
    <p:extLst>
      <p:ext uri="{BB962C8B-B14F-4D97-AF65-F5344CB8AC3E}">
        <p14:creationId xmlns:p14="http://schemas.microsoft.com/office/powerpoint/2010/main" val="198262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Koostasid:</a:t>
            </a:r>
          </a:p>
          <a:p>
            <a:pPr marL="0" indent="0">
              <a:buNone/>
            </a:pPr>
            <a:r>
              <a:rPr lang="et-EE" dirty="0" err="1" smtClean="0"/>
              <a:t>Karmel</a:t>
            </a:r>
            <a:r>
              <a:rPr lang="et-EE" dirty="0" smtClean="0"/>
              <a:t> </a:t>
            </a:r>
            <a:r>
              <a:rPr lang="et-EE" dirty="0" err="1" smtClean="0"/>
              <a:t>Naudre</a:t>
            </a:r>
            <a:endParaRPr lang="et-EE" dirty="0"/>
          </a:p>
          <a:p>
            <a:pPr marL="0" indent="0">
              <a:buNone/>
            </a:pPr>
            <a:r>
              <a:rPr lang="et-EE" dirty="0" err="1" smtClean="0"/>
              <a:t>Elis</a:t>
            </a:r>
            <a:r>
              <a:rPr lang="et-EE" dirty="0" smtClean="0"/>
              <a:t> </a:t>
            </a:r>
            <a:r>
              <a:rPr lang="et-EE" dirty="0" err="1" smtClean="0"/>
              <a:t>Indrekans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836712"/>
            <a:ext cx="5905500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49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78" y="2996952"/>
            <a:ext cx="2857500" cy="37147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Pealkir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370386"/>
          </a:xfrm>
        </p:spPr>
        <p:txBody>
          <a:bodyPr>
            <a:normAutofit fontScale="90000"/>
          </a:bodyPr>
          <a:lstStyle/>
          <a:p>
            <a:r>
              <a:rPr lang="et-EE" dirty="0" err="1" smtClean="0"/>
              <a:t>Liblikmees</a:t>
            </a:r>
            <a:r>
              <a:rPr lang="et-EE" dirty="0" smtClean="0"/>
              <a:t> läks tsirkusesse, et saada mustkunstniku töökoht, direktor oli vihane, et ta sisenes koputamata. Sellele vaatamata tutvustas end mees         </a:t>
            </a:r>
            <a:br>
              <a:rPr lang="et-EE" dirty="0" smtClean="0"/>
            </a:br>
            <a:r>
              <a:rPr lang="et-EE" dirty="0" smtClean="0"/>
              <a:t> julgelt, kuid töökohta ta ei saanud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4869160"/>
            <a:ext cx="2483768" cy="175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78" y="2708920"/>
            <a:ext cx="3286663" cy="2440348"/>
          </a:xfrm>
          <a:prstGeom prst="rect">
            <a:avLst/>
          </a:prstGeom>
        </p:spPr>
      </p:pic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395536" y="52548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Kui </a:t>
            </a:r>
            <a:r>
              <a:rPr lang="et-EE" dirty="0" err="1" smtClean="0"/>
              <a:t>liblikmees</a:t>
            </a:r>
            <a:r>
              <a:rPr lang="et-EE" dirty="0" smtClean="0"/>
              <a:t> lahkus, miski temas murdus ja temast lendasid välja liblikad, mida ta kohmetult ära ajada üritas. Piinlikkusest jooksis ta kabinetist välja, vaimustuses direktor tema järel ning teatas: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493" y="2539542"/>
            <a:ext cx="2887588" cy="3898243"/>
          </a:xfrm>
          <a:prstGeom prst="rect">
            <a:avLst/>
          </a:prstGeom>
        </p:spPr>
      </p:pic>
      <p:sp>
        <p:nvSpPr>
          <p:cNvPr id="8" name="Ovaalne viiktekst 7"/>
          <p:cNvSpPr/>
          <p:nvPr/>
        </p:nvSpPr>
        <p:spPr>
          <a:xfrm>
            <a:off x="6030948" y="2060848"/>
            <a:ext cx="2721383" cy="2088232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2800" dirty="0" smtClean="0"/>
              <a:t>TÖÖKOHT ON SINU! </a:t>
            </a:r>
            <a:r>
              <a:rPr lang="et-EE" sz="2800" dirty="0" smtClean="0">
                <a:sym typeface="Wingdings" panose="05000000000000000000" pitchFamily="2" charset="2"/>
              </a:rPr>
              <a:t></a:t>
            </a:r>
            <a:r>
              <a:rPr lang="et-EE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347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116632"/>
            <a:ext cx="8229600" cy="6009531"/>
          </a:xfrm>
        </p:spPr>
        <p:txBody>
          <a:bodyPr/>
          <a:lstStyle/>
          <a:p>
            <a:pPr marL="0" indent="0">
              <a:buNone/>
            </a:pPr>
            <a:r>
              <a:rPr lang="et-EE" dirty="0" err="1" smtClean="0"/>
              <a:t>Liblikmehele</a:t>
            </a:r>
            <a:r>
              <a:rPr lang="et-EE" dirty="0" smtClean="0"/>
              <a:t> näitas tema töökohta hiiglane </a:t>
            </a:r>
            <a:r>
              <a:rPr lang="et-EE" dirty="0" err="1" smtClean="0"/>
              <a:t>Imgriid</a:t>
            </a:r>
            <a:r>
              <a:rPr lang="et-EE" dirty="0" smtClean="0"/>
              <a:t>. </a:t>
            </a:r>
            <a:r>
              <a:rPr lang="et-EE" dirty="0" err="1" smtClean="0"/>
              <a:t>Liblikmees</a:t>
            </a:r>
            <a:r>
              <a:rPr lang="et-EE" dirty="0" smtClean="0"/>
              <a:t> tundis end ebamugavalt, kuna tsirkuses oli palju veidraid inimesi.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22" y="1872208"/>
            <a:ext cx="2535594" cy="4409728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2216274"/>
            <a:ext cx="6202660" cy="37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51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et-EE" dirty="0" err="1" smtClean="0"/>
              <a:t>Liblikmees</a:t>
            </a:r>
            <a:r>
              <a:rPr lang="et-EE" dirty="0" smtClean="0"/>
              <a:t> oli oma esimese show pärast väga ärevil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553" y="1268760"/>
            <a:ext cx="3538679" cy="527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07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u kohatäid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359894"/>
            <a:ext cx="8137023" cy="4498106"/>
          </a:xfr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25" y="4941168"/>
            <a:ext cx="1249949" cy="1656184"/>
          </a:xfrm>
          <a:prstGeom prst="rect">
            <a:avLst/>
          </a:prstGeom>
        </p:spPr>
      </p:pic>
      <p:sp>
        <p:nvSpPr>
          <p:cNvPr id="6" name="Pilvjas viiktekst 5"/>
          <p:cNvSpPr/>
          <p:nvPr/>
        </p:nvSpPr>
        <p:spPr>
          <a:xfrm>
            <a:off x="4750483" y="3645024"/>
            <a:ext cx="1812210" cy="1458162"/>
          </a:xfrm>
          <a:prstGeom prst="cloud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dirty="0" smtClean="0"/>
              <a:t>Lihtsalt istun siin, rahvas vaatab</a:t>
            </a:r>
            <a:endParaRPr lang="et-EE" dirty="0"/>
          </a:p>
        </p:txBody>
      </p:sp>
      <p:sp>
        <p:nvSpPr>
          <p:cNvPr id="7" name="Ümarnurkne ristkülik 6"/>
          <p:cNvSpPr/>
          <p:nvPr/>
        </p:nvSpPr>
        <p:spPr>
          <a:xfrm>
            <a:off x="539552" y="404664"/>
            <a:ext cx="7920880" cy="1800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t-EE" sz="3200" dirty="0" err="1" smtClean="0"/>
              <a:t>Liblikmees</a:t>
            </a:r>
            <a:r>
              <a:rPr lang="et-EE" sz="3200" dirty="0" smtClean="0"/>
              <a:t> läks lavale ning istus seal tunde ilma midagi tegemata, rahvas ootas kannatlikult</a:t>
            </a:r>
            <a:endParaRPr lang="et-EE" sz="3200" dirty="0"/>
          </a:p>
        </p:txBody>
      </p:sp>
    </p:spTree>
    <p:extLst>
      <p:ext uri="{BB962C8B-B14F-4D97-AF65-F5344CB8AC3E}">
        <p14:creationId xmlns:p14="http://schemas.microsoft.com/office/powerpoint/2010/main" val="22835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179512" y="116632"/>
            <a:ext cx="8507288" cy="6009531"/>
          </a:xfrm>
        </p:spPr>
        <p:txBody>
          <a:bodyPr/>
          <a:lstStyle/>
          <a:p>
            <a:r>
              <a:rPr lang="et-EE" dirty="0" smtClean="0"/>
              <a:t>Rahvas hakkas rahutuks muutuma, ka direktor ning osad lahkusid saalist</a:t>
            </a:r>
            <a:endParaRPr lang="et-EE" dirty="0"/>
          </a:p>
        </p:txBody>
      </p:sp>
      <p:pic>
        <p:nvPicPr>
          <p:cNvPr id="5" name="Pil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704" y="2924944"/>
            <a:ext cx="5227095" cy="3602856"/>
          </a:xfrm>
          <a:prstGeom prst="rect">
            <a:avLst/>
          </a:prstGeom>
        </p:spPr>
      </p:pic>
      <p:pic>
        <p:nvPicPr>
          <p:cNvPr id="6" name="Pil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916832"/>
            <a:ext cx="3102275" cy="42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8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t-EE" dirty="0" err="1" smtClean="0"/>
              <a:t>Liblikmees</a:t>
            </a:r>
            <a:r>
              <a:rPr lang="et-EE" dirty="0" smtClean="0"/>
              <a:t> hakkas nägema und ning järsku hakkas temast liblikaid välja lendama, direktor oli väga õnnelik ja professor, kes pidi liblikanimesid välja hüüdma oli vaimustuses</a:t>
            </a: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708920"/>
            <a:ext cx="2743750" cy="3985248"/>
          </a:xfrm>
          <a:prstGeom prst="rect">
            <a:avLst/>
          </a:prstGeom>
        </p:spPr>
      </p:pic>
      <p:pic>
        <p:nvPicPr>
          <p:cNvPr id="5" name="Pil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47290"/>
            <a:ext cx="6084168" cy="354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u kohatäide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et-EE" dirty="0" smtClean="0"/>
              <a:t>Liblikate tulemine oli lõpmatu ning hakkas lõpuks rahvast häirima.</a:t>
            </a:r>
            <a:endParaRPr lang="et-EE" dirty="0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822" y="1412776"/>
            <a:ext cx="4474962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638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arkvarakomplekti Office kujundu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199</Words>
  <Application>Microsoft Office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Tarkvarakomplekti Office kujundus</vt:lpstr>
      <vt:lpstr>Mehis Heinsaar</vt:lpstr>
      <vt:lpstr>Liblikmees läks tsirkusesse, et saada mustkunstniku töökoht, direktor oli vihane, et ta sisenes koputamata. Sellele vaatamata tutvustas end mees           julgelt, kuid töökohta ta ei saanud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Liblikmees oli mattunud liblikatesse ning tema keha polnud näha</vt:lpstr>
      <vt:lpstr>Lõpuks oli liblikmehest alles vaid riided toolil ning tema süda, mis muutus…</vt:lpstr>
      <vt:lpstr>…liblikaks, mis maandus hetkeks Imgriidi õlal ja kadus siis.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Mehis Heinsaar</dc:title>
  <dc:creator>klass</dc:creator>
  <cp:lastModifiedBy>Kasutaja</cp:lastModifiedBy>
  <cp:revision>8</cp:revision>
  <dcterms:created xsi:type="dcterms:W3CDTF">2015-04-29T10:13:20Z</dcterms:created>
  <dcterms:modified xsi:type="dcterms:W3CDTF">2015-04-29T15:53:12Z</dcterms:modified>
</cp:coreProperties>
</file>