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äisnurkne kolmnur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ealkiri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17" name="Alapealkiri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t-EE" smtClean="0"/>
              <a:t>Klõpsake laadi muutmiseks</a:t>
            </a:r>
            <a:endParaRPr kumimoji="0" lang="en-US"/>
          </a:p>
        </p:txBody>
      </p:sp>
      <p:grpSp>
        <p:nvGrpSpPr>
          <p:cNvPr id="2" name="Rühm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abakuju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abakuju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abakuju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irgkonnek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Kuupäeva kohatäid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C467619-E1BF-4F17-96F4-803E54CC85DD}" type="datetimeFigureOut">
              <a:rPr lang="et-EE" smtClean="0"/>
              <a:t>30.04.2015</a:t>
            </a:fld>
            <a:endParaRPr lang="et-EE"/>
          </a:p>
        </p:txBody>
      </p:sp>
      <p:sp>
        <p:nvSpPr>
          <p:cNvPr id="19" name="Jaluse kohatäid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27" name="Slaidinumbri kohatä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95A3F94-D334-479F-A0D8-1B252582BE50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t-EE" smtClean="0"/>
              <a:t>Muutke teksti laade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467619-E1BF-4F17-96F4-803E54CC85DD}" type="datetimeFigureOut">
              <a:rPr lang="et-EE" smtClean="0"/>
              <a:t>30.04.2015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5A3F94-D334-479F-A0D8-1B252582BE50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t-EE" smtClean="0"/>
              <a:t>Muutke teksti laade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467619-E1BF-4F17-96F4-803E54CC85DD}" type="datetimeFigureOut">
              <a:rPr lang="et-EE" smtClean="0"/>
              <a:t>30.04.2015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5A3F94-D334-479F-A0D8-1B252582BE50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t-EE" smtClean="0"/>
              <a:t>Muutke teksti laade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467619-E1BF-4F17-96F4-803E54CC85DD}" type="datetimeFigureOut">
              <a:rPr lang="et-EE" smtClean="0"/>
              <a:t>30.04.2015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5A3F94-D334-479F-A0D8-1B252582BE50}" type="slidenum">
              <a:rPr lang="et-EE" smtClean="0"/>
              <a:t>‹#›</a:t>
            </a:fld>
            <a:endParaRPr lang="et-EE"/>
          </a:p>
        </p:txBody>
      </p:sp>
      <p:sp>
        <p:nvSpPr>
          <p:cNvPr id="7" name="Pealkiri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t-EE" smtClean="0"/>
              <a:t>Muutke tiitli laadi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t-EE" smtClean="0"/>
              <a:t>Muutke teksti laade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467619-E1BF-4F17-96F4-803E54CC85DD}" type="datetimeFigureOut">
              <a:rPr lang="et-EE" smtClean="0"/>
              <a:t>30.04.2015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5A3F94-D334-479F-A0D8-1B252582BE50}" type="slidenum">
              <a:rPr lang="et-EE" smtClean="0"/>
              <a:t>‹#›</a:t>
            </a:fld>
            <a:endParaRPr lang="et-EE"/>
          </a:p>
        </p:txBody>
      </p:sp>
      <p:sp>
        <p:nvSpPr>
          <p:cNvPr id="7" name="Rööpnool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Rööpnool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t-EE" smtClean="0"/>
              <a:t>Muutke teksti laade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t-EE" smtClean="0"/>
              <a:t>Muutke teksti laade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467619-E1BF-4F17-96F4-803E54CC85DD}" type="datetimeFigureOut">
              <a:rPr lang="et-EE" smtClean="0"/>
              <a:t>30.04.2015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5A3F94-D334-479F-A0D8-1B252582BE50}" type="slidenum">
              <a:rPr lang="et-EE" smtClean="0"/>
              <a:t>‹#›</a:t>
            </a:fld>
            <a:endParaRPr lang="et-EE"/>
          </a:p>
        </p:txBody>
      </p:sp>
      <p:sp>
        <p:nvSpPr>
          <p:cNvPr id="8" name="Pealkiri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t-EE" smtClean="0"/>
              <a:t>Muutke tiitli laadi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õrdlus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t-EE" smtClean="0"/>
              <a:t>Muutke teksti laade</a:t>
            </a:r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t-EE" smtClean="0"/>
              <a:t>Muutke teksti laade</a:t>
            </a:r>
          </a:p>
        </p:txBody>
      </p:sp>
      <p:sp>
        <p:nvSpPr>
          <p:cNvPr id="5" name="Sisu kohatäide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t-EE" smtClean="0"/>
              <a:t>Muutke teksti laade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t-EE" smtClean="0"/>
              <a:t>Muutke teksti laade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467619-E1BF-4F17-96F4-803E54CC85DD}" type="datetimeFigureOut">
              <a:rPr lang="et-EE" smtClean="0"/>
              <a:t>30.04.2015</a:t>
            </a:fld>
            <a:endParaRPr lang="et-EE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5A3F94-D334-479F-A0D8-1B252582BE50}" type="slidenum">
              <a:rPr lang="et-EE" smtClean="0"/>
              <a:t>‹#›</a:t>
            </a:fld>
            <a:endParaRPr lang="et-E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467619-E1BF-4F17-96F4-803E54CC85DD}" type="datetimeFigureOut">
              <a:rPr lang="et-EE" smtClean="0"/>
              <a:t>30.04.2015</a:t>
            </a:fld>
            <a:endParaRPr lang="et-EE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5A3F94-D334-479F-A0D8-1B252582BE50}" type="slidenum">
              <a:rPr lang="et-EE" smtClean="0"/>
              <a:t>‹#›</a:t>
            </a:fld>
            <a:endParaRPr lang="et-EE"/>
          </a:p>
        </p:txBody>
      </p:sp>
      <p:sp>
        <p:nvSpPr>
          <p:cNvPr id="6" name="Pealkiri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t-EE" smtClean="0"/>
              <a:t>Muutke tiitli laadi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467619-E1BF-4F17-96F4-803E54CC85DD}" type="datetimeFigureOut">
              <a:rPr lang="et-EE" smtClean="0"/>
              <a:t>30.04.2015</a:t>
            </a:fld>
            <a:endParaRPr lang="et-EE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5A3F94-D334-479F-A0D8-1B252582BE50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Pealdisega sisu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3" name="Teksti kohatäid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t-EE" smtClean="0"/>
              <a:t>Muutke teksti laade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t-EE" smtClean="0"/>
              <a:t>Muutke teksti laade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C467619-E1BF-4F17-96F4-803E54CC85DD}" type="datetimeFigureOut">
              <a:rPr lang="et-EE" smtClean="0"/>
              <a:t>30.04.2015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5A3F94-D334-479F-A0D8-1B252582BE50}" type="slidenum">
              <a:rPr lang="et-EE" smtClean="0"/>
              <a:t>‹#›</a:t>
            </a:fld>
            <a:endParaRPr lang="et-E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ldiallkirjaga pil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t-EE" smtClean="0"/>
              <a:t>Muutke teksti laade</a:t>
            </a:r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t-EE" smtClean="0"/>
              <a:t>Pildi lisamiseks klõpsake ikooni</a:t>
            </a:r>
            <a:endParaRPr kumimoji="0" lang="en-US" dirty="0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C467619-E1BF-4F17-96F4-803E54CC85DD}" type="datetimeFigureOut">
              <a:rPr lang="et-EE" smtClean="0"/>
              <a:t>30.04.2015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95A3F94-D334-479F-A0D8-1B252582BE50}" type="slidenum">
              <a:rPr lang="et-EE" smtClean="0"/>
              <a:t>‹#›</a:t>
            </a:fld>
            <a:endParaRPr lang="et-EE"/>
          </a:p>
        </p:txBody>
      </p:sp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8" name="Vabakuju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abakuju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äisnurkne kolmnur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irgkonnek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ööpnool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Rööpnool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abakuju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abakuju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äisnurkne kolmnur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irgkonnek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Pealkirja kohatäid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30" name="Teksti kohatäid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t-EE" smtClean="0"/>
              <a:t>Muutke teksti laade</a:t>
            </a:r>
          </a:p>
          <a:p>
            <a:pPr lvl="1" eaLnBrk="1" latinLnBrk="0" hangingPunct="1"/>
            <a:r>
              <a:rPr kumimoji="0" lang="et-EE" smtClean="0"/>
              <a:t>Teine tase</a:t>
            </a:r>
          </a:p>
          <a:p>
            <a:pPr lvl="2" eaLnBrk="1" latinLnBrk="0" hangingPunct="1"/>
            <a:r>
              <a:rPr kumimoji="0" lang="et-EE" smtClean="0"/>
              <a:t>Kolmas tase</a:t>
            </a:r>
          </a:p>
          <a:p>
            <a:pPr lvl="3" eaLnBrk="1" latinLnBrk="0" hangingPunct="1"/>
            <a:r>
              <a:rPr kumimoji="0" lang="et-EE" smtClean="0"/>
              <a:t>Neljas tase</a:t>
            </a:r>
          </a:p>
          <a:p>
            <a:pPr lvl="4" eaLnBrk="1" latinLnBrk="0" hangingPunct="1"/>
            <a:r>
              <a:rPr kumimoji="0" lang="et-EE" smtClean="0"/>
              <a:t>Viies tase</a:t>
            </a:r>
            <a:endParaRPr kumimoji="0" lang="en-US"/>
          </a:p>
        </p:txBody>
      </p:sp>
      <p:sp>
        <p:nvSpPr>
          <p:cNvPr id="10" name="Kuupäeva kohatäid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C467619-E1BF-4F17-96F4-803E54CC85DD}" type="datetimeFigureOut">
              <a:rPr lang="et-EE" smtClean="0"/>
              <a:t>30.04.2015</a:t>
            </a:fld>
            <a:endParaRPr lang="et-EE"/>
          </a:p>
        </p:txBody>
      </p:sp>
      <p:sp>
        <p:nvSpPr>
          <p:cNvPr id="22" name="Jaluse kohatäid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18" name="Slaidinumbri kohatä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95A3F94-D334-479F-A0D8-1B252582BE50}" type="slidenum">
              <a:rPr lang="et-EE" smtClean="0"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smtClean="0"/>
              <a:t>LIBLIKMEES</a:t>
            </a:r>
            <a:endParaRPr lang="et-EE" dirty="0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t-EE" sz="4500" dirty="0" smtClean="0"/>
              <a:t>Mehis Heinsaar</a:t>
            </a:r>
          </a:p>
          <a:p>
            <a:endParaRPr lang="et-EE" dirty="0" smtClean="0"/>
          </a:p>
          <a:p>
            <a:r>
              <a:rPr lang="et-EE" sz="2000" dirty="0" err="1" smtClean="0"/>
              <a:t>Gerli</a:t>
            </a:r>
            <a:r>
              <a:rPr lang="et-EE" sz="2000" dirty="0" smtClean="0"/>
              <a:t> </a:t>
            </a:r>
            <a:r>
              <a:rPr lang="et-EE" sz="2000" dirty="0" err="1" smtClean="0"/>
              <a:t>Umal</a:t>
            </a:r>
            <a:endParaRPr lang="et-EE" sz="2000" dirty="0"/>
          </a:p>
          <a:p>
            <a:r>
              <a:rPr lang="et-EE" sz="2000" dirty="0" smtClean="0"/>
              <a:t>Kärt </a:t>
            </a:r>
            <a:r>
              <a:rPr lang="et-EE" sz="2000" dirty="0" err="1" smtClean="0"/>
              <a:t>Pihlak</a:t>
            </a:r>
            <a:endParaRPr lang="et-EE" sz="2000" dirty="0"/>
          </a:p>
          <a:p>
            <a:r>
              <a:rPr lang="et-EE" sz="2000" dirty="0" smtClean="0"/>
              <a:t>11.SST</a:t>
            </a:r>
            <a:endParaRPr lang="et-EE" sz="2000" dirty="0"/>
          </a:p>
        </p:txBody>
      </p:sp>
    </p:spTree>
    <p:extLst>
      <p:ext uri="{BB962C8B-B14F-4D97-AF65-F5344CB8AC3E}">
        <p14:creationId xmlns:p14="http://schemas.microsoft.com/office/powerpoint/2010/main" val="100573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isu kohatäid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1916832"/>
            <a:ext cx="5760640" cy="4320480"/>
          </a:xfrm>
        </p:spPr>
      </p:pic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t-EE" sz="3600" dirty="0" smtClean="0"/>
              <a:t/>
            </a:r>
            <a:br>
              <a:rPr lang="et-EE" sz="3600" dirty="0" smtClean="0"/>
            </a:br>
            <a:r>
              <a:rPr lang="et-EE" sz="3600" dirty="0" smtClean="0"/>
              <a:t/>
            </a:r>
            <a:br>
              <a:rPr lang="et-EE" sz="3600" dirty="0" smtClean="0"/>
            </a:br>
            <a:r>
              <a:rPr lang="et-EE" sz="3600" dirty="0" smtClean="0"/>
              <a:t/>
            </a:r>
            <a:br>
              <a:rPr lang="et-EE" sz="3600" dirty="0" smtClean="0"/>
            </a:br>
            <a:r>
              <a:rPr lang="et-EE" sz="3600" dirty="0" smtClean="0"/>
              <a:t>Viimaks muutus siniseks liblikaks ka </a:t>
            </a:r>
            <a:r>
              <a:rPr lang="et-EE" sz="3600" dirty="0" err="1" smtClean="0"/>
              <a:t>Anselmi</a:t>
            </a:r>
            <a:r>
              <a:rPr lang="et-EE" sz="3600" dirty="0" smtClean="0"/>
              <a:t> süda. Liblikas maandus </a:t>
            </a:r>
            <a:r>
              <a:rPr lang="et-EE" sz="3600" dirty="0" err="1" smtClean="0"/>
              <a:t>Irmgiirdi</a:t>
            </a:r>
            <a:r>
              <a:rPr lang="et-EE" sz="3600" dirty="0" smtClean="0"/>
              <a:t> õlal, soovides talle mõista anda midagi, mida ta enne ei osanud.</a:t>
            </a:r>
            <a:endParaRPr lang="et-EE" sz="3600" dirty="0"/>
          </a:p>
        </p:txBody>
      </p:sp>
    </p:spTree>
    <p:extLst>
      <p:ext uri="{BB962C8B-B14F-4D97-AF65-F5344CB8AC3E}">
        <p14:creationId xmlns:p14="http://schemas.microsoft.com/office/powerpoint/2010/main" val="369081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isu kohatäid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204864"/>
            <a:ext cx="5905500" cy="3190875"/>
          </a:xfrm>
        </p:spPr>
      </p:pic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t-EE" dirty="0" smtClean="0"/>
              <a:t/>
            </a:r>
            <a:br>
              <a:rPr lang="et-EE" dirty="0" smtClean="0"/>
            </a:br>
            <a:r>
              <a:rPr lang="et-EE" dirty="0" smtClean="0"/>
              <a:t/>
            </a:r>
            <a:br>
              <a:rPr lang="et-EE" dirty="0" smtClean="0"/>
            </a:br>
            <a:r>
              <a:rPr lang="et-EE" dirty="0"/>
              <a:t/>
            </a:r>
            <a:br>
              <a:rPr lang="et-EE" dirty="0"/>
            </a:br>
            <a:r>
              <a:rPr lang="et-EE" sz="4000" dirty="0" err="1" smtClean="0"/>
              <a:t>Anselm</a:t>
            </a:r>
            <a:r>
              <a:rPr lang="et-EE" sz="4000" dirty="0" smtClean="0"/>
              <a:t> läks tsirkusedirektori juurde, et saada </a:t>
            </a:r>
            <a:r>
              <a:rPr lang="et-EE" sz="4000" dirty="0" err="1" smtClean="0"/>
              <a:t>Boruslawski</a:t>
            </a:r>
            <a:r>
              <a:rPr lang="et-EE" sz="4000" dirty="0" smtClean="0"/>
              <a:t> maagilisse tsirkusesse tööle.</a:t>
            </a:r>
            <a:br>
              <a:rPr lang="et-EE" sz="4000" dirty="0" smtClean="0"/>
            </a:br>
            <a:r>
              <a:rPr lang="et-EE" dirty="0" smtClean="0"/>
              <a:t/>
            </a:r>
            <a:br>
              <a:rPr lang="et-EE" dirty="0" smtClean="0"/>
            </a:b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501777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isu kohatäid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1988840"/>
            <a:ext cx="5400600" cy="4050450"/>
          </a:xfrm>
        </p:spPr>
      </p:pic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t-EE" sz="4000" dirty="0" smtClean="0"/>
              <a:t/>
            </a:r>
            <a:br>
              <a:rPr lang="et-EE" sz="4000" dirty="0" smtClean="0"/>
            </a:br>
            <a:r>
              <a:rPr lang="et-EE" sz="4000" dirty="0" smtClean="0"/>
              <a:t>Saades esialgu negatiivse vastuse, murdus </a:t>
            </a:r>
            <a:r>
              <a:rPr lang="et-EE" sz="4000" dirty="0" err="1" smtClean="0"/>
              <a:t>Anselm</a:t>
            </a:r>
            <a:r>
              <a:rPr lang="et-EE" sz="4000" dirty="0" smtClean="0"/>
              <a:t> ning temast paiskusid välja trobikond liblikaid</a:t>
            </a:r>
            <a:r>
              <a:rPr lang="et-EE" dirty="0" smtClean="0"/>
              <a:t>.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70699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isu kohatäid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54729">
            <a:off x="612316" y="1251689"/>
            <a:ext cx="6034616" cy="4525962"/>
          </a:xfrm>
        </p:spPr>
      </p:pic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t-EE" sz="3600" dirty="0" smtClean="0"/>
              <a:t/>
            </a:r>
            <a:br>
              <a:rPr lang="et-EE" sz="3600" dirty="0" smtClean="0"/>
            </a:br>
            <a:r>
              <a:rPr lang="et-EE" sz="3600" dirty="0" smtClean="0"/>
              <a:t/>
            </a:r>
            <a:br>
              <a:rPr lang="et-EE" sz="3600" dirty="0" smtClean="0"/>
            </a:br>
            <a:r>
              <a:rPr lang="et-EE" sz="3600" dirty="0" smtClean="0"/>
              <a:t>Direktor oli vaatepildist vaimustuses ning palkas </a:t>
            </a:r>
            <a:r>
              <a:rPr lang="et-EE" sz="3600" dirty="0" err="1" smtClean="0"/>
              <a:t>Anselmi</a:t>
            </a:r>
            <a:r>
              <a:rPr lang="et-EE" sz="3600" dirty="0" smtClean="0"/>
              <a:t> otsekohe, saates ta tutvuma lõvitaltsutaja </a:t>
            </a:r>
            <a:r>
              <a:rPr lang="et-EE" sz="3600" dirty="0" err="1" smtClean="0"/>
              <a:t>Irmgiirdiga</a:t>
            </a:r>
            <a:r>
              <a:rPr lang="et-EE" sz="3600" dirty="0" smtClean="0"/>
              <a:t>.</a:t>
            </a:r>
            <a:endParaRPr lang="et-EE" sz="3600" dirty="0"/>
          </a:p>
        </p:txBody>
      </p:sp>
      <p:pic>
        <p:nvPicPr>
          <p:cNvPr id="5" name="Pilt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1761" y="1412776"/>
            <a:ext cx="2247900" cy="510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768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isu kohatäide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988840"/>
            <a:ext cx="5832648" cy="3979760"/>
          </a:xfrm>
        </p:spPr>
      </p:pic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t-EE" sz="3600" dirty="0" smtClean="0"/>
              <a:t/>
            </a:r>
            <a:br>
              <a:rPr lang="et-EE" sz="3600" dirty="0" smtClean="0"/>
            </a:br>
            <a:r>
              <a:rPr lang="et-EE" sz="3600" dirty="0" err="1" smtClean="0"/>
              <a:t>Anselm</a:t>
            </a:r>
            <a:r>
              <a:rPr lang="et-EE" sz="3600" dirty="0" smtClean="0"/>
              <a:t> kohtus ka teiste tsirkuseartistidega, kes kõik olid omamoodi erilised.</a:t>
            </a:r>
            <a:endParaRPr lang="et-EE" sz="3600" dirty="0"/>
          </a:p>
        </p:txBody>
      </p:sp>
    </p:spTree>
    <p:extLst>
      <p:ext uri="{BB962C8B-B14F-4D97-AF65-F5344CB8AC3E}">
        <p14:creationId xmlns:p14="http://schemas.microsoft.com/office/powerpoint/2010/main" val="201880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isu kohatäide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2492896"/>
            <a:ext cx="5616624" cy="3718046"/>
          </a:xfrm>
        </p:spPr>
      </p:pic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t-EE" sz="3600" dirty="0" smtClean="0"/>
              <a:t/>
            </a:r>
            <a:br>
              <a:rPr lang="et-EE" sz="3600" dirty="0" smtClean="0"/>
            </a:br>
            <a:r>
              <a:rPr lang="et-EE" sz="3600" dirty="0"/>
              <a:t/>
            </a:r>
            <a:br>
              <a:rPr lang="et-EE" sz="3600" dirty="0"/>
            </a:br>
            <a:r>
              <a:rPr lang="et-EE" sz="3600" dirty="0" smtClean="0"/>
              <a:t/>
            </a:r>
            <a:br>
              <a:rPr lang="et-EE" sz="3600" dirty="0" smtClean="0"/>
            </a:br>
            <a:r>
              <a:rPr lang="et-EE" sz="3600" dirty="0" smtClean="0"/>
              <a:t>Oma esietenduse ajal </a:t>
            </a:r>
            <a:r>
              <a:rPr lang="et-EE" sz="3600" dirty="0" err="1" smtClean="0"/>
              <a:t>Anselm</a:t>
            </a:r>
            <a:r>
              <a:rPr lang="et-EE" sz="3600" dirty="0" smtClean="0"/>
              <a:t> lihtsalt istus laval tunde, rahvas oli esialgu leplik, mõne aja pärast ei olnud keegi tekkinud olukorraga rahul.</a:t>
            </a:r>
            <a:endParaRPr lang="et-EE" sz="3600" dirty="0"/>
          </a:p>
        </p:txBody>
      </p:sp>
    </p:spTree>
    <p:extLst>
      <p:ext uri="{BB962C8B-B14F-4D97-AF65-F5344CB8AC3E}">
        <p14:creationId xmlns:p14="http://schemas.microsoft.com/office/powerpoint/2010/main" val="238937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isu kohatäide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1412776"/>
            <a:ext cx="5832648" cy="4762629"/>
          </a:xfrm>
        </p:spPr>
      </p:pic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t-EE" sz="3600" dirty="0" smtClean="0"/>
              <a:t/>
            </a:r>
            <a:br>
              <a:rPr lang="et-EE" sz="3600" dirty="0" smtClean="0"/>
            </a:br>
            <a:r>
              <a:rPr lang="et-EE" sz="3600" dirty="0" smtClean="0"/>
              <a:t/>
            </a:r>
            <a:br>
              <a:rPr lang="et-EE" sz="3600" dirty="0" smtClean="0"/>
            </a:br>
            <a:r>
              <a:rPr lang="et-EE" sz="3600" dirty="0" smtClean="0"/>
              <a:t>Keskööks oli </a:t>
            </a:r>
            <a:r>
              <a:rPr lang="et-EE" sz="3600" dirty="0" err="1" smtClean="0"/>
              <a:t>Anselm</a:t>
            </a:r>
            <a:r>
              <a:rPr lang="et-EE" sz="3600" dirty="0" smtClean="0"/>
              <a:t> sügavasse unne vajunud. Ta arvas, et enne ega pärast seda päeva ei olnud teda olemas olnudki.</a:t>
            </a:r>
            <a:endParaRPr lang="et-EE" sz="3600" dirty="0"/>
          </a:p>
        </p:txBody>
      </p:sp>
    </p:spTree>
    <p:extLst>
      <p:ext uri="{BB962C8B-B14F-4D97-AF65-F5344CB8AC3E}">
        <p14:creationId xmlns:p14="http://schemas.microsoft.com/office/powerpoint/2010/main" val="3212954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t-EE" sz="3600" dirty="0" smtClean="0"/>
              <a:t/>
            </a:r>
            <a:br>
              <a:rPr lang="et-EE" sz="3600" dirty="0" smtClean="0"/>
            </a:br>
            <a:r>
              <a:rPr lang="et-EE" sz="3600" dirty="0"/>
              <a:t/>
            </a:r>
            <a:br>
              <a:rPr lang="et-EE" sz="3600" dirty="0"/>
            </a:br>
            <a:r>
              <a:rPr lang="et-EE" sz="3600" dirty="0" smtClean="0"/>
              <a:t/>
            </a:r>
            <a:br>
              <a:rPr lang="et-EE" sz="3600" dirty="0" smtClean="0"/>
            </a:br>
            <a:r>
              <a:rPr lang="et-EE" sz="3600" dirty="0"/>
              <a:t/>
            </a:r>
            <a:br>
              <a:rPr lang="et-EE" sz="3600" dirty="0"/>
            </a:br>
            <a:r>
              <a:rPr lang="et-EE" sz="3600" dirty="0" smtClean="0"/>
              <a:t>Temast hakkas lõpuks väljuma liblikaid. Neid tuli järjest rohkem ja rohkem.</a:t>
            </a:r>
            <a:br>
              <a:rPr lang="et-EE" sz="3600" dirty="0" smtClean="0"/>
            </a:br>
            <a:r>
              <a:rPr lang="et-EE" sz="3600" dirty="0" smtClean="0"/>
              <a:t>Kõike seda värvide pillerkaari nähes läks ka rahva meeleolu üha paremaks.</a:t>
            </a:r>
            <a:endParaRPr lang="et-EE" sz="3600" dirty="0"/>
          </a:p>
        </p:txBody>
      </p:sp>
      <p:pic>
        <p:nvPicPr>
          <p:cNvPr id="4" name="Sisu kohatäi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3068960"/>
            <a:ext cx="5853039" cy="2920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9011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isu kohatäid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2132856"/>
            <a:ext cx="3456384" cy="3708755"/>
          </a:xfrm>
        </p:spPr>
      </p:pic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t-EE" sz="3600" dirty="0" smtClean="0"/>
              <a:t/>
            </a:r>
            <a:br>
              <a:rPr lang="et-EE" sz="3600" dirty="0" smtClean="0"/>
            </a:br>
            <a:r>
              <a:rPr lang="et-EE" sz="3600" dirty="0" smtClean="0"/>
              <a:t>Liblikaid jäigi tulema ning kui direktor läks lavale, oli </a:t>
            </a:r>
            <a:r>
              <a:rPr lang="et-EE" sz="3600" dirty="0" err="1" smtClean="0"/>
              <a:t>Liblikmehest</a:t>
            </a:r>
            <a:r>
              <a:rPr lang="et-EE" sz="3600" dirty="0" smtClean="0"/>
              <a:t> alles vaid enne seljas olnud riided.</a:t>
            </a:r>
            <a:endParaRPr lang="et-EE" sz="3600" dirty="0"/>
          </a:p>
        </p:txBody>
      </p:sp>
    </p:spTree>
    <p:extLst>
      <p:ext uri="{BB962C8B-B14F-4D97-AF65-F5344CB8AC3E}">
        <p14:creationId xmlns:p14="http://schemas.microsoft.com/office/powerpoint/2010/main" val="1102708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ogunemine">
  <a:themeElements>
    <a:clrScheme name="Lainekuju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Kogunemin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Kogunemin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49</TotalTime>
  <Words>8</Words>
  <Application>Microsoft Office PowerPoint</Application>
  <PresentationFormat>Ekraaniseanss (4:3)</PresentationFormat>
  <Paragraphs>15</Paragraphs>
  <Slides>10</Slides>
  <Notes>0</Notes>
  <HiddenSlides>0</HiddenSlides>
  <MMClips>0</MMClips>
  <ScaleCrop>false</ScaleCrop>
  <HeadingPairs>
    <vt:vector size="4" baseType="variant">
      <vt:variant>
        <vt:lpstr>Kujundus</vt:lpstr>
      </vt:variant>
      <vt:variant>
        <vt:i4>1</vt:i4>
      </vt:variant>
      <vt:variant>
        <vt:lpstr>Slaidipealkirjad</vt:lpstr>
      </vt:variant>
      <vt:variant>
        <vt:i4>10</vt:i4>
      </vt:variant>
    </vt:vector>
  </HeadingPairs>
  <TitlesOfParts>
    <vt:vector size="11" baseType="lpstr">
      <vt:lpstr>Kogunemine</vt:lpstr>
      <vt:lpstr>LIBLIKMEES</vt:lpstr>
      <vt:lpstr>   Anselm läks tsirkusedirektori juurde, et saada Boruslawski maagilisse tsirkusesse tööle.  </vt:lpstr>
      <vt:lpstr> Saades esialgu negatiivse vastuse, murdus Anselm ning temast paiskusid välja trobikond liblikaid.</vt:lpstr>
      <vt:lpstr>  Direktor oli vaatepildist vaimustuses ning palkas Anselmi otsekohe, saates ta tutvuma lõvitaltsutaja Irmgiirdiga.</vt:lpstr>
      <vt:lpstr> Anselm kohtus ka teiste tsirkuseartistidega, kes kõik olid omamoodi erilised.</vt:lpstr>
      <vt:lpstr>   Oma esietenduse ajal Anselm lihtsalt istus laval tunde, rahvas oli esialgu leplik, mõne aja pärast ei olnud keegi tekkinud olukorraga rahul.</vt:lpstr>
      <vt:lpstr>  Keskööks oli Anselm sügavasse unne vajunud. Ta arvas, et enne ega pärast seda päeva ei olnud teda olemas olnudki.</vt:lpstr>
      <vt:lpstr>    Temast hakkas lõpuks väljuma liblikaid. Neid tuli järjest rohkem ja rohkem. Kõike seda värvide pillerkaari nähes läks ka rahva meeleolu üha paremaks.</vt:lpstr>
      <vt:lpstr> Liblikaid jäigi tulema ning kui direktor läks lavale, oli Liblikmehest alles vaid enne seljas olnud riided.</vt:lpstr>
      <vt:lpstr>   Viimaks muutus siniseks liblikaks ka Anselmi süda. Liblikas maandus Irmgiirdi õlal, soovides talle mõista anda midagi, mida ta enne ei osanud.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LIBLIKMEES</dc:title>
  <dc:creator>klass</dc:creator>
  <cp:lastModifiedBy>Monika Undo</cp:lastModifiedBy>
  <cp:revision>10</cp:revision>
  <dcterms:created xsi:type="dcterms:W3CDTF">2015-04-30T08:31:27Z</dcterms:created>
  <dcterms:modified xsi:type="dcterms:W3CDTF">2015-04-30T09:23:56Z</dcterms:modified>
</cp:coreProperties>
</file>