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3" r:id="rId5"/>
    <p:sldId id="266" r:id="rId6"/>
    <p:sldId id="265" r:id="rId7"/>
    <p:sldId id="262" r:id="rId8"/>
    <p:sldId id="260" r:id="rId9"/>
    <p:sldId id="261" r:id="rId10"/>
    <p:sldId id="267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9931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705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10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191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947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911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151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159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76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921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03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3467-E0A8-4E9E-9A08-A6504E05B874}" type="datetimeFigureOut">
              <a:rPr lang="et-EE" smtClean="0"/>
              <a:t>30.04.2015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D4E7-3D5F-40FE-9ED4-1420D3E12C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403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Liblikmees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 smtClean="0"/>
              <a:t>Anett</a:t>
            </a:r>
            <a:r>
              <a:rPr lang="et-EE" dirty="0" smtClean="0"/>
              <a:t> Kuuse, Meelike Tammes</a:t>
            </a:r>
          </a:p>
          <a:p>
            <a:r>
              <a:rPr lang="et-EE" dirty="0" smtClean="0"/>
              <a:t>11.SST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174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8800" dirty="0" smtClean="0"/>
              <a:t>         Tänan!</a:t>
            </a:r>
            <a:endParaRPr lang="et-EE" sz="8800" dirty="0"/>
          </a:p>
        </p:txBody>
      </p:sp>
    </p:spTree>
    <p:extLst>
      <p:ext uri="{BB962C8B-B14F-4D97-AF65-F5344CB8AC3E}">
        <p14:creationId xmlns:p14="http://schemas.microsoft.com/office/powerpoint/2010/main" val="160484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Anselm</a:t>
            </a:r>
            <a:r>
              <a:rPr lang="et-EE" dirty="0" smtClean="0"/>
              <a:t> sisenes tsirkusedirektori kabinetti, et saada tööd mustkunstnikuna</a:t>
            </a:r>
          </a:p>
          <a:p>
            <a:r>
              <a:rPr lang="et-EE" dirty="0" smtClean="0"/>
              <a:t>Talle tundus, et laua taga istus kalapeaga mees</a:t>
            </a:r>
          </a:p>
          <a:p>
            <a:r>
              <a:rPr lang="et-EE" dirty="0"/>
              <a:t> </a:t>
            </a:r>
            <a:r>
              <a:rPr lang="et-EE" dirty="0" smtClean="0"/>
              <a:t>                                  Hetk hiljem oli see</a:t>
            </a:r>
          </a:p>
          <a:p>
            <a:r>
              <a:rPr lang="et-EE" dirty="0"/>
              <a:t> </a:t>
            </a:r>
            <a:r>
              <a:rPr lang="et-EE" dirty="0" smtClean="0"/>
              <a:t>                                  kõigest üks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                                 sõimav, kiilakas, paks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                                 meesolevus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456384" cy="330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Direktor ei tahtnud </a:t>
            </a:r>
            <a:r>
              <a:rPr lang="et-EE" dirty="0" err="1" smtClean="0"/>
              <a:t>Anselmi</a:t>
            </a:r>
            <a:r>
              <a:rPr lang="et-EE" dirty="0" smtClean="0"/>
              <a:t> tööle, kuna ta oskas ainult kõige tavalisemaid trikke. </a:t>
            </a:r>
          </a:p>
          <a:p>
            <a:r>
              <a:rPr lang="et-EE" dirty="0" err="1" smtClean="0"/>
              <a:t>Anselm</a:t>
            </a:r>
            <a:r>
              <a:rPr lang="et-EE" dirty="0" smtClean="0"/>
              <a:t> hakkas minema </a:t>
            </a:r>
            <a:r>
              <a:rPr lang="et-EE" dirty="0" err="1" smtClean="0"/>
              <a:t>minema</a:t>
            </a:r>
            <a:r>
              <a:rPr lang="et-EE" dirty="0" smtClean="0"/>
              <a:t>. </a:t>
            </a:r>
          </a:p>
          <a:p>
            <a:r>
              <a:rPr lang="et-EE" dirty="0" smtClean="0"/>
              <a:t>Ukselinki puudutades,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aga murdus </a:t>
            </a:r>
            <a:r>
              <a:rPr lang="et-EE" dirty="0" err="1" smtClean="0"/>
              <a:t>Anselmis</a:t>
            </a: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midagi ning see miski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eraldus temast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trobikonna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liblikatena. </a:t>
            </a:r>
            <a:endParaRPr lang="et-EE" dirty="0"/>
          </a:p>
        </p:txBody>
      </p:sp>
      <p:pic>
        <p:nvPicPr>
          <p:cNvPr id="4098" name="Picture 2" descr="C:\Users\klass\Desktop\liblikmees\creativitycreativebutterflymanphotophotoshop-c84faf4e7240f002c76928dbe3cd0a96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33" y="3068960"/>
            <a:ext cx="437765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Anselm</a:t>
            </a:r>
            <a:r>
              <a:rPr lang="et-EE" dirty="0" smtClean="0"/>
              <a:t> põgenes.</a:t>
            </a:r>
          </a:p>
          <a:p>
            <a:r>
              <a:rPr lang="et-EE" dirty="0" smtClean="0"/>
              <a:t>Tsirkusedirektor tormas talle hingeldades järele. </a:t>
            </a:r>
          </a:p>
          <a:p>
            <a:endParaRPr lang="et-EE" dirty="0"/>
          </a:p>
        </p:txBody>
      </p:sp>
      <p:pic>
        <p:nvPicPr>
          <p:cNvPr id="5122" name="Picture 2" descr="C:\Users\klass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851693" cy="29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lass\Desktop\nature_walk-butterfly-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41" y="2873540"/>
            <a:ext cx="1138237" cy="14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lass\Desktop\wenn3017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50" y="3165156"/>
            <a:ext cx="3401963" cy="32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Tsirkusedirektor tegi </a:t>
            </a:r>
            <a:r>
              <a:rPr lang="et-EE" dirty="0" err="1" smtClean="0"/>
              <a:t>Anselmist</a:t>
            </a:r>
            <a:r>
              <a:rPr lang="et-EE" dirty="0" smtClean="0"/>
              <a:t> peaesineja</a:t>
            </a:r>
          </a:p>
          <a:p>
            <a:r>
              <a:rPr lang="et-EE" dirty="0" err="1" smtClean="0"/>
              <a:t>Irmgiird</a:t>
            </a:r>
            <a:r>
              <a:rPr lang="et-EE" dirty="0" smtClean="0"/>
              <a:t> tutvustas talle tema uut kodu, </a:t>
            </a:r>
            <a:r>
              <a:rPr lang="et-EE" dirty="0" err="1" smtClean="0"/>
              <a:t>Irmgiird</a:t>
            </a:r>
            <a:r>
              <a:rPr lang="et-EE" dirty="0" smtClean="0"/>
              <a:t> oli pea kolme meetri pikkune hiiglaslik naisterahvas. </a:t>
            </a:r>
          </a:p>
          <a:p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32867"/>
            <a:ext cx="2304257" cy="346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Anselm</a:t>
            </a:r>
            <a:r>
              <a:rPr lang="et-EE" dirty="0" smtClean="0"/>
              <a:t> kohtas tsirkuses üsnagi kummalist inimgaleriid: </a:t>
            </a:r>
          </a:p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2905862"/>
            <a:ext cx="34536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97" y="2451558"/>
            <a:ext cx="2808312" cy="35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51" y="2340747"/>
            <a:ext cx="2676326" cy="364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Saabus esinemispäev</a:t>
            </a:r>
          </a:p>
          <a:p>
            <a:r>
              <a:rPr lang="et-EE" dirty="0" err="1" smtClean="0"/>
              <a:t>Anselmi</a:t>
            </a:r>
            <a:r>
              <a:rPr lang="et-EE" dirty="0" smtClean="0"/>
              <a:t> kord oli minna lavale.</a:t>
            </a:r>
          </a:p>
          <a:p>
            <a:r>
              <a:rPr lang="et-EE" dirty="0" smtClean="0"/>
              <a:t>Inimesed ootasid mitu tundi, kuid midagi ei juhtunud.</a:t>
            </a:r>
          </a:p>
          <a:p>
            <a:endParaRPr lang="et-EE" dirty="0"/>
          </a:p>
        </p:txBody>
      </p:sp>
      <p:pic>
        <p:nvPicPr>
          <p:cNvPr id="2051" name="Picture 3" descr="C:\Users\klass\Desktop\liblikmees\TheTutuProject-AppleCir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3823643" cy="25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6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err="1" smtClean="0"/>
              <a:t>Anselm</a:t>
            </a:r>
            <a:r>
              <a:rPr lang="et-EE" dirty="0" smtClean="0"/>
              <a:t> olles unne vajunud, kaotas enese üle kontrolli ning temast hakkas tohututes kogustes liblikaid eralduma.</a:t>
            </a:r>
          </a:p>
          <a:p>
            <a:endParaRPr lang="et-E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23" y="3724859"/>
            <a:ext cx="6120680" cy="30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91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Lõpuks avati tsirkuses uksed-aknad ning tervet linna taevast katsid liblikad.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256584" cy="394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51211"/>
      </p:ext>
    </p:extLst>
  </p:cSld>
  <p:clrMapOvr>
    <a:masterClrMapping/>
  </p:clrMapOvr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165</Words>
  <Application>Microsoft Office PowerPoint</Application>
  <PresentationFormat>Ekraaniseanss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1" baseType="lpstr">
      <vt:lpstr>Tarkvarakomplekti Office kujundus</vt:lpstr>
      <vt:lpstr>Liblikmees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Liblikmees</dc:title>
  <dc:creator>klass</dc:creator>
  <cp:lastModifiedBy>Monika Undo</cp:lastModifiedBy>
  <cp:revision>11</cp:revision>
  <dcterms:created xsi:type="dcterms:W3CDTF">2015-04-30T08:32:02Z</dcterms:created>
  <dcterms:modified xsi:type="dcterms:W3CDTF">2015-04-30T09:33:54Z</dcterms:modified>
</cp:coreProperties>
</file>