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>
        <p:scale>
          <a:sx n="76" d="100"/>
          <a:sy n="76" d="100"/>
        </p:scale>
        <p:origin x="-2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671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8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85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781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784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810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747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818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080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805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986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6D7B-0C5B-4CC1-9192-856EBEB5843B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AF6D-62F6-4696-A678-0F6B83398F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15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728191"/>
          </a:xfrm>
        </p:spPr>
        <p:txBody>
          <a:bodyPr>
            <a:noAutofit/>
          </a:bodyPr>
          <a:lstStyle/>
          <a:p>
            <a:r>
              <a:rPr lang="et-EE" sz="13800" dirty="0" smtClean="0">
                <a:latin typeface="Bernard MT Condensed" panose="02050806060905020404" pitchFamily="18" charset="0"/>
              </a:rPr>
              <a:t>LIBLIKMEES</a:t>
            </a:r>
            <a:endParaRPr lang="et-EE" sz="13800" dirty="0">
              <a:latin typeface="Bernard MT Condensed" panose="02050806060905020404" pitchFamily="18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r>
              <a:rPr lang="et-EE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Mehis Heinsaar</a:t>
            </a:r>
            <a:endParaRPr lang="et-EE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8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nägi unes oma lapsepõlve ning elas seda väga läbi, temast hakkas eralduma liblikaid. Rahvas oli elevil</a:t>
            </a:r>
            <a:r>
              <a:rPr lang="et-EE" dirty="0" smtClean="0"/>
              <a:t>.</a:t>
            </a:r>
            <a:endParaRPr lang="et-EE" dirty="0"/>
          </a:p>
        </p:txBody>
      </p:sp>
      <p:pic>
        <p:nvPicPr>
          <p:cNvPr id="9218" name="Picture 2" descr="C:\Users\klas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7765"/>
            <a:ext cx="1874906" cy="148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klass\Desktop\The-Original-Butterfly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05" y="3825785"/>
            <a:ext cx="2246126" cy="224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klass\Desktop\39_med_201010300940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273" y="2007941"/>
            <a:ext cx="4847583" cy="363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9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muutus 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täieikult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liblikateks. Ka tema süda muutus siniseks liblikaks.</a:t>
            </a:r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klass\Desktop\HumanHeart_1.jpg5b4415f9-6574-4724-b1f4-e92565b6d520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5" y="1916833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klass\Desktop\100-005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1493737" cy="14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klass\Desktop\ur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8"/>
            <a:ext cx="3060446" cy="325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51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t-EE" sz="28700" dirty="0" smtClean="0">
                <a:latin typeface="Bernard MT Condensed" panose="02050806060905020404" pitchFamily="18" charset="0"/>
              </a:rPr>
              <a:t>LÕPP</a:t>
            </a:r>
            <a:r>
              <a:rPr lang="et-EE" sz="16600" dirty="0" smtClean="0">
                <a:latin typeface="Bernard MT Condensed" panose="02050806060905020404" pitchFamily="18" charset="0"/>
              </a:rPr>
              <a:t/>
            </a:r>
            <a:br>
              <a:rPr lang="et-EE" sz="16600" dirty="0" smtClean="0">
                <a:latin typeface="Bernard MT Condensed" panose="02050806060905020404" pitchFamily="18" charset="0"/>
              </a:rPr>
            </a:br>
            <a:r>
              <a:rPr lang="et-EE" sz="3600" dirty="0" smtClean="0">
                <a:latin typeface="Bernard MT Condensed" panose="02050806060905020404" pitchFamily="18" charset="0"/>
              </a:rPr>
              <a:t>Diana, Gerlin, Adeele</a:t>
            </a:r>
            <a:endParaRPr lang="et-EE" sz="49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8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läks tsirkusedirektori, kes oli väike, paks ja kiilaks, juurde, et saada tsirkuseartistiks, kuid ta ei saanud seda tööd.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klass\Desktop\7f148dc6d5a4e2e0ec7cd57a63c29b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19813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2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elas seda väga läbi ning tema kehast hakkas eralduma liblikaid. Direktor vaatas imestusega, kuidas ruum liblikatega täitub. </a:t>
            </a: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sai tööd.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klass\Desktop\super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810001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lass\Desktop\86384b00cb2d75ba9abc0ab2754c68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2" y="1628800"/>
            <a:ext cx="3426097" cy="511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45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Tuli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Irmgriid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lõvide võitja, kes oli suurt kasvu punapäine naine. Ta tutvustas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Aselmile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tsirkust</a:t>
            </a:r>
            <a:r>
              <a:rPr lang="et-E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klass\Desktop\06041e28cea5f4612b5dc147514c66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4"/>
            <a:ext cx="4320480" cy="428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5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Õhtul sai </a:t>
            </a:r>
            <a:r>
              <a:rPr lang="et-E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etenduses peaosa, aga liblikaid temast ei eraldunud. Ta istus keset areeni.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klass\Desktop\ron-paul-al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715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38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ja istus</a:t>
            </a:r>
            <a:endParaRPr lang="et-E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klass\Desktop\ron-paul-al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715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26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ja istus</a:t>
            </a:r>
            <a:endParaRPr lang="et-E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klass\Desktop\ron-paul-al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715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3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ja istus</a:t>
            </a:r>
            <a:endParaRPr lang="et-E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klass\Desktop\ron-paul-al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36796"/>
            <a:ext cx="5715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Kuni jäi magama</a:t>
            </a:r>
            <a:endParaRPr lang="et-E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klass\Desktop\829558198_7ed16b821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316835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665351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133</Words>
  <Application>Microsoft Office PowerPoint</Application>
  <PresentationFormat>Ekraaniseanss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Tarkvarakomplekti Office kujundus</vt:lpstr>
      <vt:lpstr>LIBLIKMEES</vt:lpstr>
      <vt:lpstr>Anselm läks tsirkusedirektori, kes oli väike, paks ja kiilaks, juurde, et saada tsirkuseartistiks, kuid ta ei saanud seda tööd.</vt:lpstr>
      <vt:lpstr>Anselm elas seda väga läbi ning tema kehast hakkas eralduma liblikaid. Direktor vaatas imestusega, kuidas ruum liblikatega täitub. Anselm sai tööd.</vt:lpstr>
      <vt:lpstr>Tuli Irmgriid, lõvide võitja, kes oli suurt kasvu punapäine naine. Ta tutvustas Aselmile tsirkust.</vt:lpstr>
      <vt:lpstr>Õhtul sai Anselm etenduses peaosa, aga liblikaid temast ei eraldunud. Ta istus keset areeni.</vt:lpstr>
      <vt:lpstr>… ja istus</vt:lpstr>
      <vt:lpstr>… ja istus</vt:lpstr>
      <vt:lpstr>… ja istus</vt:lpstr>
      <vt:lpstr>Kuni jäi magama</vt:lpstr>
      <vt:lpstr>Ta nägi unes oma lapsepõlve ning elas seda väga läbi, temast hakkas eralduma liblikaid. Rahvas oli elevil.</vt:lpstr>
      <vt:lpstr>Anselm muutus täieikult liblikateks. Ka tema süda muutus siniseks liblikaks.</vt:lpstr>
      <vt:lpstr>LÕPP Diana, Gerlin, Adeele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LIBLIKMEES</dc:title>
  <dc:creator>11LM</dc:creator>
  <cp:lastModifiedBy>Monika Undo</cp:lastModifiedBy>
  <cp:revision>5</cp:revision>
  <dcterms:created xsi:type="dcterms:W3CDTF">2015-04-29T10:13:36Z</dcterms:created>
  <dcterms:modified xsi:type="dcterms:W3CDTF">2015-04-30T05:25:50Z</dcterms:modified>
</cp:coreProperties>
</file>